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Devlin" userId="f3f1cefe-5189-4d42-9756-d6f3122b8dfa" providerId="ADAL" clId="{00ADDF12-8E55-7147-BD54-CABAC89C18B1}"/>
    <pc:docChg chg="modSld">
      <pc:chgData name="Catherine Devlin" userId="f3f1cefe-5189-4d42-9756-d6f3122b8dfa" providerId="ADAL" clId="{00ADDF12-8E55-7147-BD54-CABAC89C18B1}" dt="2020-12-11T07:25:36.358" v="0" actId="1076"/>
      <pc:docMkLst>
        <pc:docMk/>
      </pc:docMkLst>
      <pc:sldChg chg="modSp mod">
        <pc:chgData name="Catherine Devlin" userId="f3f1cefe-5189-4d42-9756-d6f3122b8dfa" providerId="ADAL" clId="{00ADDF12-8E55-7147-BD54-CABAC89C18B1}" dt="2020-12-11T07:25:36.358" v="0" actId="1076"/>
        <pc:sldMkLst>
          <pc:docMk/>
          <pc:sldMk cId="3579377630" sldId="256"/>
        </pc:sldMkLst>
        <pc:picChg chg="mod">
          <ac:chgData name="Catherine Devlin" userId="f3f1cefe-5189-4d42-9756-d6f3122b8dfa" providerId="ADAL" clId="{00ADDF12-8E55-7147-BD54-CABAC89C18B1}" dt="2020-12-11T07:25:36.358" v="0" actId="1076"/>
          <ac:picMkLst>
            <pc:docMk/>
            <pc:sldMk cId="3579377630" sldId="256"/>
            <ac:picMk id="5" creationId="{4A87C43C-87E2-804B-BE45-1259DB8EC422}"/>
          </ac:picMkLst>
        </pc:picChg>
      </pc:sldChg>
    </pc:docChg>
  </pc:docChgLst>
  <pc:docChgLst>
    <pc:chgData name="Jenny Macaffer" userId="80a1e653-5c10-41bc-bd02-668b660d718b" providerId="ADAL" clId="{FA3DEAC7-DC29-3C47-B8AD-403177984C59}"/>
    <pc:docChg chg="custSel delSld">
      <pc:chgData name="Jenny Macaffer" userId="80a1e653-5c10-41bc-bd02-668b660d718b" providerId="ADAL" clId="{FA3DEAC7-DC29-3C47-B8AD-403177984C59}" dt="2020-12-16T07:34:31.405" v="0" actId="2696"/>
      <pc:docMkLst>
        <pc:docMk/>
      </pc:docMkLst>
      <pc:sldChg chg="del">
        <pc:chgData name="Jenny Macaffer" userId="80a1e653-5c10-41bc-bd02-668b660d718b" providerId="ADAL" clId="{FA3DEAC7-DC29-3C47-B8AD-403177984C59}" dt="2020-12-16T07:34:31.405" v="0" actId="2696"/>
        <pc:sldMkLst>
          <pc:docMk/>
          <pc:sldMk cId="357937763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58877-BF1C-F84C-B150-17F8B246A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1D4C5-B25B-CB4B-ACD8-0DF8112811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01F4E-D9AE-F64B-917F-3A9391FEA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D0C4D-2D75-5E40-81CF-A13A4FBD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17F10-25F0-564B-8048-50AA72F5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3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2D9EF-D495-0141-9B1C-4D87E8731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C5F64-1CC3-AD42-8B59-ABDD5BEC6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BB794-8A87-7648-AD04-E8D031FD8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21D29-1A7C-0A45-8068-E2291C3C3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4B0F6-62A0-0045-8277-F1C3A2B7C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5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73E32E-86A9-9249-85A6-EB1F0B580C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85E57-DA0F-7B4E-ADFA-5063A1796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66056-7009-4449-9250-CFA6FA271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1864B-B0FC-2D49-AF3E-EC01C9AF4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FA4E7-A1BD-6F45-8144-F02BBA964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2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BB6A3-E7E0-E045-93EA-F7295F549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92BC7-F762-1C48-99A1-015DEAD2D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7E2B9-F1CF-2C4D-A508-D94B1E0B2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0A4E6-57BA-8E4D-9305-E699A1378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BED0D-A476-CF47-A3C4-0E7636BA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4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5DCC4-306B-C14C-973A-37CDE568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D5714-99C1-A14D-AE02-2A48B15F1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6B79E-817A-9942-BC31-FD35C9C2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EF27F-5BAC-0D49-A19E-F5580878E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0BEDF-3D85-6E4E-8CD0-42694DF43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8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AEBB1-1150-4843-9B44-C31DED03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17344-B5A6-AC45-A0F1-929889DB6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0C2B7-19B4-734F-AED2-34708CD31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6C283-8E6A-1442-88E1-F99DB181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FFCCE-F7FD-DE4C-B499-B96F9E98A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4E73B-9E24-934C-BFC4-78D5C89A2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8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68C6D-9AB4-8E40-A332-FA946BE3E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CE598-6DA8-614B-A1AC-F70D1E65F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7F004-9529-C649-8641-ED6DFC8A8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F05E5-2D6F-E646-9B98-5E83A2EAFB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8D6C0F-AEF4-1A42-BD0C-E1BDD1D9DC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2E1370-A2DD-814B-9525-453C5D67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EA66AB-1995-214C-BD0E-126E18DD1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94A5E8-2C91-2749-9AFD-77A90D79F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5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5368F-6FD3-3D40-A5C7-48180CBF0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725180-6281-2E49-B804-B6AA0225A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1F9EE-5ECC-0044-BB55-A70EBF4F8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9EDA5A-8968-864F-B097-30583EB3D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7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7D9EC-8D7F-0142-9F58-7297FCC9A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701594-467C-2040-B2B0-2CC6B2231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5208A-A5F1-CB4C-94A7-9BD86CC79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4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5C8C0-BCDF-FA41-B5E3-FE510874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03895-99D7-F442-BBB3-E595C9093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7932E-D704-B647-BA4D-18A66FC37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87F12F-C1CB-9F41-A812-755CBD52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E8C21-600A-FD40-8553-F0EACF55E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85DAB-1980-1145-8C2D-1261D547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1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FA162-47C4-3947-9A98-123C2FB61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374FF1-CD28-444C-B45D-145825EEF9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9B3D5-F5D4-C74A-B234-CBC580F87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C4DB2-20DC-6742-BB6C-28DDC317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09A270-0995-B441-AEF4-3ABDB74E0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1296C-214E-4145-A0F6-B550AE19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7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BFDA9D-1971-2C42-BF91-2FB06BF8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E0BA0-65AE-934D-A2FA-5DFB95424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C184A-B24A-6D42-BDB4-E5A1E7793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DA39A-F547-8F45-994C-25FAAC68A7E4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E1397-0C55-E14B-8617-BC41675C2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5B56B-F911-F148-B999-7E0F834C7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39D03-1896-C34D-B3C1-266D6497C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18D0368A91224397990EE3D7F769A0" ma:contentTypeVersion="12" ma:contentTypeDescription="Create a new document." ma:contentTypeScope="" ma:versionID="14b8742aaa9e1649997f7fdafb10e68a">
  <xsd:schema xmlns:xsd="http://www.w3.org/2001/XMLSchema" xmlns:xs="http://www.w3.org/2001/XMLSchema" xmlns:p="http://schemas.microsoft.com/office/2006/metadata/properties" xmlns:ns2="dd57f4d5-76e2-4b6f-b6a2-a9189959c208" xmlns:ns3="48702b94-f0ea-4b9b-b810-dda8a3a93a92" targetNamespace="http://schemas.microsoft.com/office/2006/metadata/properties" ma:root="true" ma:fieldsID="09852a89b43f455e4493bd94616b1143" ns2:_="" ns3:_="">
    <xsd:import namespace="dd57f4d5-76e2-4b6f-b6a2-a9189959c208"/>
    <xsd:import namespace="48702b94-f0ea-4b9b-b810-dda8a3a93a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57f4d5-76e2-4b6f-b6a2-a9189959c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02b94-f0ea-4b9b-b810-dda8a3a93a9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684F20-8DD5-406D-9AD2-10ADFF12393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dd57f4d5-76e2-4b6f-b6a2-a9189959c208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48702b94-f0ea-4b9b-b810-dda8a3a93a92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84E5605-CC80-4104-A9CF-1C0DC06D34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57f4d5-76e2-4b6f-b6a2-a9189959c208"/>
    <ds:schemaRef ds:uri="48702b94-f0ea-4b9b-b810-dda8a3a93a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521753-2FB8-4B71-B242-753ABC3885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 Firth</dc:creator>
  <cp:lastModifiedBy>Jenny Macaffer</cp:lastModifiedBy>
  <cp:revision>1</cp:revision>
  <dcterms:created xsi:type="dcterms:W3CDTF">2020-12-10T02:53:30Z</dcterms:created>
  <dcterms:modified xsi:type="dcterms:W3CDTF">2020-12-16T07:34:52Z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0x0101005218D0368A91224397990EE3D7F769A0</vt:lpwstr>
  </property>
</Properties>
</file>